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65" r:id="rId1"/>
  </p:sldMasterIdLst>
  <p:sldIdLst>
    <p:sldId id="268" r:id="rId2"/>
    <p:sldId id="257" r:id="rId3"/>
    <p:sldId id="258" r:id="rId4"/>
    <p:sldId id="259" r:id="rId5"/>
    <p:sldId id="260" r:id="rId6"/>
    <p:sldId id="266" r:id="rId7"/>
    <p:sldId id="265" r:id="rId8"/>
    <p:sldId id="267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8778329-DED1-C85C-5B09-63E5B4C91F19}" v="396" dt="2020-04-05T14:43:20.031"/>
    <p1510:client id="{9A346B17-167B-96B3-D470-C79E35530A12}" v="368" dt="2020-04-19T19:42:48.152"/>
    <p1510:client id="{CA67A2D9-DD64-7C60-58CA-C9595845B14F}" v="226" dt="2020-04-05T13:41:15.763"/>
    <p1510:client id="{F80F504C-AFE6-4D19-A9AD-845BAF4F1B31}" v="181" dt="2020-04-19T20:18:23.64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D7C01A0-E092-4264-B9E7-862B13B84D0A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2" csCatId="colorful" phldr="1"/>
      <dgm:spPr/>
    </dgm:pt>
    <dgm:pt modelId="{73856698-FBEC-461E-8BCE-6D8F80BB1774}">
      <dgm:prSet phldrT="[Text]" phldr="0"/>
      <dgm:spPr/>
      <dgm:t>
        <a:bodyPr/>
        <a:lstStyle/>
        <a:p>
          <a:pPr>
            <a:lnSpc>
              <a:spcPct val="100000"/>
            </a:lnSpc>
          </a:pPr>
          <a:r>
            <a:rPr lang="en-US">
              <a:latin typeface="Calibri Light"/>
            </a:rPr>
            <a:t>2GB</a:t>
          </a:r>
          <a:r>
            <a:rPr lang="en-US" b="0" i="0" u="none" strike="noStrike" cap="none" baseline="0" noProof="0">
              <a:latin typeface="Calibri Light"/>
              <a:cs typeface="Calibri Light"/>
            </a:rPr>
            <a:t>+ XML</a:t>
          </a:r>
        </a:p>
      </dgm:t>
    </dgm:pt>
    <dgm:pt modelId="{C65758F6-6A5E-4131-9384-142762B7AA24}" type="parTrans" cxnId="{6BA9F0B5-FDC3-471A-8A8B-A0463C5C4785}">
      <dgm:prSet/>
      <dgm:spPr/>
    </dgm:pt>
    <dgm:pt modelId="{AC27EAF3-3F24-4697-98A5-C1BE439AE02A}" type="sibTrans" cxnId="{6BA9F0B5-FDC3-471A-8A8B-A0463C5C4785}">
      <dgm:prSet/>
      <dgm:spPr/>
      <dgm:t>
        <a:bodyPr/>
        <a:lstStyle/>
        <a:p>
          <a:endParaRPr lang="en-US"/>
        </a:p>
      </dgm:t>
    </dgm:pt>
    <dgm:pt modelId="{DCFF9733-4D86-4ACD-80E7-2C6CAAF7B1E1}">
      <dgm:prSet phldrT="[Text]" phldr="0"/>
      <dgm:spPr/>
      <dgm:t>
        <a:bodyPr/>
        <a:lstStyle/>
        <a:p>
          <a:pPr>
            <a:lnSpc>
              <a:spcPct val="100000"/>
            </a:lnSpc>
          </a:pPr>
          <a:r>
            <a:rPr lang="en-US">
              <a:latin typeface="Calibri Light" panose="020F0302020204030204"/>
            </a:rPr>
            <a:t>200MB CSV</a:t>
          </a:r>
          <a:endParaRPr lang="en-US"/>
        </a:p>
      </dgm:t>
    </dgm:pt>
    <dgm:pt modelId="{864F6B12-2DE7-4F1B-82F5-3F6677981F5B}" type="parTrans" cxnId="{AD31D414-2FB5-4A1F-9799-DFF2E130DF76}">
      <dgm:prSet/>
      <dgm:spPr/>
    </dgm:pt>
    <dgm:pt modelId="{528AC14D-36E3-4B2E-805D-4953167DEC2B}" type="sibTrans" cxnId="{AD31D414-2FB5-4A1F-9799-DFF2E130DF76}">
      <dgm:prSet/>
      <dgm:spPr/>
      <dgm:t>
        <a:bodyPr/>
        <a:lstStyle/>
        <a:p>
          <a:endParaRPr lang="en-US"/>
        </a:p>
      </dgm:t>
    </dgm:pt>
    <dgm:pt modelId="{83CDB83C-6856-44B8-9D38-5EEF685C871E}">
      <dgm:prSet phldrT="[Text]" phldr="0"/>
      <dgm:spPr/>
      <dgm:t>
        <a:bodyPr/>
        <a:lstStyle/>
        <a:p>
          <a:pPr>
            <a:lnSpc>
              <a:spcPct val="100000"/>
            </a:lnSpc>
          </a:pPr>
          <a:r>
            <a:rPr lang="en-US">
              <a:latin typeface="Calibri Light" panose="020F0302020204030204"/>
            </a:rPr>
            <a:t>MRJob/Spark/MapReduce</a:t>
          </a:r>
        </a:p>
      </dgm:t>
    </dgm:pt>
    <dgm:pt modelId="{81B44DDC-720C-4929-8C00-76F3DA35A936}" type="parTrans" cxnId="{78F73A62-C51B-4706-9314-987BB6F32556}">
      <dgm:prSet/>
      <dgm:spPr/>
    </dgm:pt>
    <dgm:pt modelId="{8FC9A224-7E59-4EFC-90F2-BE1D56780BDF}" type="sibTrans" cxnId="{78F73A62-C51B-4706-9314-987BB6F32556}">
      <dgm:prSet/>
      <dgm:spPr/>
      <dgm:t>
        <a:bodyPr/>
        <a:lstStyle/>
        <a:p>
          <a:endParaRPr lang="en-US"/>
        </a:p>
      </dgm:t>
    </dgm:pt>
    <dgm:pt modelId="{9F138550-FE63-4FDB-A099-D602C24C6BEE}">
      <dgm:prSet phldr="0"/>
      <dgm:spPr/>
      <dgm:t>
        <a:bodyPr/>
        <a:lstStyle/>
        <a:p>
          <a:pPr>
            <a:lnSpc>
              <a:spcPct val="100000"/>
            </a:lnSpc>
          </a:pPr>
          <a:r>
            <a:rPr lang="en-US" dirty="0">
              <a:latin typeface="Calibri Light" panose="020F0302020204030204"/>
            </a:rPr>
            <a:t>Visualize</a:t>
          </a:r>
        </a:p>
      </dgm:t>
    </dgm:pt>
    <dgm:pt modelId="{F9B30BCA-9BC8-4B06-BAD8-CD174702A319}" type="parTrans" cxnId="{5972893A-6CEB-4129-808C-8C65D0EB5B64}">
      <dgm:prSet/>
      <dgm:spPr/>
    </dgm:pt>
    <dgm:pt modelId="{AD559230-5729-4297-A79A-A7737C033CBB}" type="sibTrans" cxnId="{5972893A-6CEB-4129-808C-8C65D0EB5B64}">
      <dgm:prSet/>
      <dgm:spPr/>
    </dgm:pt>
    <dgm:pt modelId="{48238137-EA8E-4653-8C6E-1FDFC6BD8107}" type="pres">
      <dgm:prSet presAssocID="{4D7C01A0-E092-4264-B9E7-862B13B84D0A}" presName="root" presStyleCnt="0">
        <dgm:presLayoutVars>
          <dgm:dir/>
          <dgm:resizeHandles val="exact"/>
        </dgm:presLayoutVars>
      </dgm:prSet>
      <dgm:spPr/>
    </dgm:pt>
    <dgm:pt modelId="{25FB4DB3-3E5B-46E0-8B80-BBEAAAEBE4DC}" type="pres">
      <dgm:prSet presAssocID="{73856698-FBEC-461E-8BCE-6D8F80BB1774}" presName="compNode" presStyleCnt="0"/>
      <dgm:spPr/>
    </dgm:pt>
    <dgm:pt modelId="{B46C07EA-C464-4E1D-ADB7-1009CF3F00CA}" type="pres">
      <dgm:prSet presAssocID="{73856698-FBEC-461E-8BCE-6D8F80BB1774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erver"/>
        </a:ext>
      </dgm:extLst>
    </dgm:pt>
    <dgm:pt modelId="{8B32F3E2-5686-4D03-A25E-EF4EFF2CFABE}" type="pres">
      <dgm:prSet presAssocID="{73856698-FBEC-461E-8BCE-6D8F80BB1774}" presName="spaceRect" presStyleCnt="0"/>
      <dgm:spPr/>
    </dgm:pt>
    <dgm:pt modelId="{73599174-1C1D-46B5-AD97-0E4A28E75618}" type="pres">
      <dgm:prSet presAssocID="{73856698-FBEC-461E-8BCE-6D8F80BB1774}" presName="textRect" presStyleLbl="revTx" presStyleIdx="0" presStyleCnt="4">
        <dgm:presLayoutVars>
          <dgm:chMax val="1"/>
          <dgm:chPref val="1"/>
        </dgm:presLayoutVars>
      </dgm:prSet>
      <dgm:spPr/>
    </dgm:pt>
    <dgm:pt modelId="{A1EE6330-1B0D-4C65-9D68-1645DDB01783}" type="pres">
      <dgm:prSet presAssocID="{AC27EAF3-3F24-4697-98A5-C1BE439AE02A}" presName="sibTrans" presStyleCnt="0"/>
      <dgm:spPr/>
    </dgm:pt>
    <dgm:pt modelId="{D2E92631-BCE1-4C19-90F1-2BB82E53F5B4}" type="pres">
      <dgm:prSet presAssocID="{DCFF9733-4D86-4ACD-80E7-2C6CAAF7B1E1}" presName="compNode" presStyleCnt="0"/>
      <dgm:spPr/>
    </dgm:pt>
    <dgm:pt modelId="{2943DB9F-379A-4D42-883D-3E4AD4338E77}" type="pres">
      <dgm:prSet presAssocID="{DCFF9733-4D86-4ACD-80E7-2C6CAAF7B1E1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able"/>
        </a:ext>
      </dgm:extLst>
    </dgm:pt>
    <dgm:pt modelId="{ECAA4D71-79C4-43D5-80C0-980D64D7CD56}" type="pres">
      <dgm:prSet presAssocID="{DCFF9733-4D86-4ACD-80E7-2C6CAAF7B1E1}" presName="spaceRect" presStyleCnt="0"/>
      <dgm:spPr/>
    </dgm:pt>
    <dgm:pt modelId="{2D2D6D84-D3A4-4B68-939B-48D887BCB36A}" type="pres">
      <dgm:prSet presAssocID="{DCFF9733-4D86-4ACD-80E7-2C6CAAF7B1E1}" presName="textRect" presStyleLbl="revTx" presStyleIdx="1" presStyleCnt="4">
        <dgm:presLayoutVars>
          <dgm:chMax val="1"/>
          <dgm:chPref val="1"/>
        </dgm:presLayoutVars>
      </dgm:prSet>
      <dgm:spPr/>
    </dgm:pt>
    <dgm:pt modelId="{19D32610-751D-4E9F-874A-E09F5783E571}" type="pres">
      <dgm:prSet presAssocID="{528AC14D-36E3-4B2E-805D-4953167DEC2B}" presName="sibTrans" presStyleCnt="0"/>
      <dgm:spPr/>
    </dgm:pt>
    <dgm:pt modelId="{096DCE61-2DFF-4C2F-9D65-A323AED6BEFB}" type="pres">
      <dgm:prSet presAssocID="{83CDB83C-6856-44B8-9D38-5EEF685C871E}" presName="compNode" presStyleCnt="0"/>
      <dgm:spPr/>
    </dgm:pt>
    <dgm:pt modelId="{12C8B35A-C04D-4657-9F4F-A09A4D55E7FE}" type="pres">
      <dgm:prSet presAssocID="{83CDB83C-6856-44B8-9D38-5EEF685C871E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esearch"/>
        </a:ext>
      </dgm:extLst>
    </dgm:pt>
    <dgm:pt modelId="{B48BEDF0-3643-4E06-B071-BD1B21D8686D}" type="pres">
      <dgm:prSet presAssocID="{83CDB83C-6856-44B8-9D38-5EEF685C871E}" presName="spaceRect" presStyleCnt="0"/>
      <dgm:spPr/>
    </dgm:pt>
    <dgm:pt modelId="{5D849D39-AEE1-475F-9562-8401C3391EC3}" type="pres">
      <dgm:prSet presAssocID="{83CDB83C-6856-44B8-9D38-5EEF685C871E}" presName="textRect" presStyleLbl="revTx" presStyleIdx="2" presStyleCnt="4">
        <dgm:presLayoutVars>
          <dgm:chMax val="1"/>
          <dgm:chPref val="1"/>
        </dgm:presLayoutVars>
      </dgm:prSet>
      <dgm:spPr/>
    </dgm:pt>
    <dgm:pt modelId="{41EB26C4-FA04-4B4C-9FA6-F346D9DF6739}" type="pres">
      <dgm:prSet presAssocID="{8FC9A224-7E59-4EFC-90F2-BE1D56780BDF}" presName="sibTrans" presStyleCnt="0"/>
      <dgm:spPr/>
    </dgm:pt>
    <dgm:pt modelId="{6F60EB91-A667-457E-B169-DBE4D6A5D9A9}" type="pres">
      <dgm:prSet presAssocID="{9F138550-FE63-4FDB-A099-D602C24C6BEE}" presName="compNode" presStyleCnt="0"/>
      <dgm:spPr/>
    </dgm:pt>
    <dgm:pt modelId="{0E890211-8048-44E5-9F2E-541CB6A71C2C}" type="pres">
      <dgm:prSet presAssocID="{9F138550-FE63-4FDB-A099-D602C24C6BEE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esentation with pie chart"/>
        </a:ext>
      </dgm:extLst>
    </dgm:pt>
    <dgm:pt modelId="{F4B635F0-ECE9-457C-A369-99459B971935}" type="pres">
      <dgm:prSet presAssocID="{9F138550-FE63-4FDB-A099-D602C24C6BEE}" presName="spaceRect" presStyleCnt="0"/>
      <dgm:spPr/>
    </dgm:pt>
    <dgm:pt modelId="{FF707104-A358-41E0-84DC-2E086BB2DD3A}" type="pres">
      <dgm:prSet presAssocID="{9F138550-FE63-4FDB-A099-D602C24C6BEE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AD31D414-2FB5-4A1F-9799-DFF2E130DF76}" srcId="{4D7C01A0-E092-4264-B9E7-862B13B84D0A}" destId="{DCFF9733-4D86-4ACD-80E7-2C6CAAF7B1E1}" srcOrd="1" destOrd="0" parTransId="{864F6B12-2DE7-4F1B-82F5-3F6677981F5B}" sibTransId="{528AC14D-36E3-4B2E-805D-4953167DEC2B}"/>
    <dgm:cxn modelId="{5972893A-6CEB-4129-808C-8C65D0EB5B64}" srcId="{4D7C01A0-E092-4264-B9E7-862B13B84D0A}" destId="{9F138550-FE63-4FDB-A099-D602C24C6BEE}" srcOrd="3" destOrd="0" parTransId="{F9B30BCA-9BC8-4B06-BAD8-CD174702A319}" sibTransId="{AD559230-5729-4297-A79A-A7737C033CBB}"/>
    <dgm:cxn modelId="{78F73A62-C51B-4706-9314-987BB6F32556}" srcId="{4D7C01A0-E092-4264-B9E7-862B13B84D0A}" destId="{83CDB83C-6856-44B8-9D38-5EEF685C871E}" srcOrd="2" destOrd="0" parTransId="{81B44DDC-720C-4929-8C00-76F3DA35A936}" sibTransId="{8FC9A224-7E59-4EFC-90F2-BE1D56780BDF}"/>
    <dgm:cxn modelId="{88590E65-0E43-4283-AD43-030FFE87A6DE}" type="presOf" srcId="{DCFF9733-4D86-4ACD-80E7-2C6CAAF7B1E1}" destId="{2D2D6D84-D3A4-4B68-939B-48D887BCB36A}" srcOrd="0" destOrd="0" presId="urn:microsoft.com/office/officeart/2018/2/layout/IconLabelList"/>
    <dgm:cxn modelId="{6BA9F0B5-FDC3-471A-8A8B-A0463C5C4785}" srcId="{4D7C01A0-E092-4264-B9E7-862B13B84D0A}" destId="{73856698-FBEC-461E-8BCE-6D8F80BB1774}" srcOrd="0" destOrd="0" parTransId="{C65758F6-6A5E-4131-9384-142762B7AA24}" sibTransId="{AC27EAF3-3F24-4697-98A5-C1BE439AE02A}"/>
    <dgm:cxn modelId="{B13EB1BC-F7A5-47B3-A910-3D80523DDED5}" type="presOf" srcId="{9F138550-FE63-4FDB-A099-D602C24C6BEE}" destId="{FF707104-A358-41E0-84DC-2E086BB2DD3A}" srcOrd="0" destOrd="0" presId="urn:microsoft.com/office/officeart/2018/2/layout/IconLabelList"/>
    <dgm:cxn modelId="{22488AC6-5103-4BC0-BBEF-A9AA1C1C12DB}" type="presOf" srcId="{4D7C01A0-E092-4264-B9E7-862B13B84D0A}" destId="{48238137-EA8E-4653-8C6E-1FDFC6BD8107}" srcOrd="0" destOrd="0" presId="urn:microsoft.com/office/officeart/2018/2/layout/IconLabelList"/>
    <dgm:cxn modelId="{37604FF3-C48F-4526-A0D8-3D206F51D648}" type="presOf" srcId="{83CDB83C-6856-44B8-9D38-5EEF685C871E}" destId="{5D849D39-AEE1-475F-9562-8401C3391EC3}" srcOrd="0" destOrd="0" presId="urn:microsoft.com/office/officeart/2018/2/layout/IconLabelList"/>
    <dgm:cxn modelId="{D3D784F3-E322-4978-85C2-24715E9FB046}" type="presOf" srcId="{73856698-FBEC-461E-8BCE-6D8F80BB1774}" destId="{73599174-1C1D-46B5-AD97-0E4A28E75618}" srcOrd="0" destOrd="0" presId="urn:microsoft.com/office/officeart/2018/2/layout/IconLabelList"/>
    <dgm:cxn modelId="{2663AF0E-5EFD-4511-9F64-E40DCD6FC75A}" type="presParOf" srcId="{48238137-EA8E-4653-8C6E-1FDFC6BD8107}" destId="{25FB4DB3-3E5B-46E0-8B80-BBEAAAEBE4DC}" srcOrd="0" destOrd="0" presId="urn:microsoft.com/office/officeart/2018/2/layout/IconLabelList"/>
    <dgm:cxn modelId="{058FB91D-7C24-4402-B72C-F46A7719BF6B}" type="presParOf" srcId="{25FB4DB3-3E5B-46E0-8B80-BBEAAAEBE4DC}" destId="{B46C07EA-C464-4E1D-ADB7-1009CF3F00CA}" srcOrd="0" destOrd="0" presId="urn:microsoft.com/office/officeart/2018/2/layout/IconLabelList"/>
    <dgm:cxn modelId="{D566E288-E37A-476F-A91B-8487014335BD}" type="presParOf" srcId="{25FB4DB3-3E5B-46E0-8B80-BBEAAAEBE4DC}" destId="{8B32F3E2-5686-4D03-A25E-EF4EFF2CFABE}" srcOrd="1" destOrd="0" presId="urn:microsoft.com/office/officeart/2018/2/layout/IconLabelList"/>
    <dgm:cxn modelId="{CA8DE7F8-D101-4D65-A625-E44AE9545314}" type="presParOf" srcId="{25FB4DB3-3E5B-46E0-8B80-BBEAAAEBE4DC}" destId="{73599174-1C1D-46B5-AD97-0E4A28E75618}" srcOrd="2" destOrd="0" presId="urn:microsoft.com/office/officeart/2018/2/layout/IconLabelList"/>
    <dgm:cxn modelId="{2C269C8A-2740-4D54-A67B-9AD591426513}" type="presParOf" srcId="{48238137-EA8E-4653-8C6E-1FDFC6BD8107}" destId="{A1EE6330-1B0D-4C65-9D68-1645DDB01783}" srcOrd="1" destOrd="0" presId="urn:microsoft.com/office/officeart/2018/2/layout/IconLabelList"/>
    <dgm:cxn modelId="{9C4D0447-168E-41FA-800E-7F84536E9E46}" type="presParOf" srcId="{48238137-EA8E-4653-8C6E-1FDFC6BD8107}" destId="{D2E92631-BCE1-4C19-90F1-2BB82E53F5B4}" srcOrd="2" destOrd="0" presId="urn:microsoft.com/office/officeart/2018/2/layout/IconLabelList"/>
    <dgm:cxn modelId="{8B284422-256B-4957-8DF4-B563DE8A77ED}" type="presParOf" srcId="{D2E92631-BCE1-4C19-90F1-2BB82E53F5B4}" destId="{2943DB9F-379A-4D42-883D-3E4AD4338E77}" srcOrd="0" destOrd="0" presId="urn:microsoft.com/office/officeart/2018/2/layout/IconLabelList"/>
    <dgm:cxn modelId="{141DF2D5-4A9A-46FA-8B45-FB640F278A71}" type="presParOf" srcId="{D2E92631-BCE1-4C19-90F1-2BB82E53F5B4}" destId="{ECAA4D71-79C4-43D5-80C0-980D64D7CD56}" srcOrd="1" destOrd="0" presId="urn:microsoft.com/office/officeart/2018/2/layout/IconLabelList"/>
    <dgm:cxn modelId="{125F6A11-7D8D-4D21-AF6B-732CEE8B6E9D}" type="presParOf" srcId="{D2E92631-BCE1-4C19-90F1-2BB82E53F5B4}" destId="{2D2D6D84-D3A4-4B68-939B-48D887BCB36A}" srcOrd="2" destOrd="0" presId="urn:microsoft.com/office/officeart/2018/2/layout/IconLabelList"/>
    <dgm:cxn modelId="{0D8C2F34-59AC-49B6-B656-1D1386D4D89E}" type="presParOf" srcId="{48238137-EA8E-4653-8C6E-1FDFC6BD8107}" destId="{19D32610-751D-4E9F-874A-E09F5783E571}" srcOrd="3" destOrd="0" presId="urn:microsoft.com/office/officeart/2018/2/layout/IconLabelList"/>
    <dgm:cxn modelId="{4F8FDD1D-EF11-48A6-A52B-8129253DC0E5}" type="presParOf" srcId="{48238137-EA8E-4653-8C6E-1FDFC6BD8107}" destId="{096DCE61-2DFF-4C2F-9D65-A323AED6BEFB}" srcOrd="4" destOrd="0" presId="urn:microsoft.com/office/officeart/2018/2/layout/IconLabelList"/>
    <dgm:cxn modelId="{0C2A6B28-1097-440B-9F23-5108777A333B}" type="presParOf" srcId="{096DCE61-2DFF-4C2F-9D65-A323AED6BEFB}" destId="{12C8B35A-C04D-4657-9F4F-A09A4D55E7FE}" srcOrd="0" destOrd="0" presId="urn:microsoft.com/office/officeart/2018/2/layout/IconLabelList"/>
    <dgm:cxn modelId="{E7D3145E-B2A0-45A0-836E-48145BE7A185}" type="presParOf" srcId="{096DCE61-2DFF-4C2F-9D65-A323AED6BEFB}" destId="{B48BEDF0-3643-4E06-B071-BD1B21D8686D}" srcOrd="1" destOrd="0" presId="urn:microsoft.com/office/officeart/2018/2/layout/IconLabelList"/>
    <dgm:cxn modelId="{C39573F1-677A-4F1A-9E1D-202D27646D08}" type="presParOf" srcId="{096DCE61-2DFF-4C2F-9D65-A323AED6BEFB}" destId="{5D849D39-AEE1-475F-9562-8401C3391EC3}" srcOrd="2" destOrd="0" presId="urn:microsoft.com/office/officeart/2018/2/layout/IconLabelList"/>
    <dgm:cxn modelId="{3CC4946E-5AB5-48FA-8F35-FE54A930F7BD}" type="presParOf" srcId="{48238137-EA8E-4653-8C6E-1FDFC6BD8107}" destId="{41EB26C4-FA04-4B4C-9FA6-F346D9DF6739}" srcOrd="5" destOrd="0" presId="urn:microsoft.com/office/officeart/2018/2/layout/IconLabelList"/>
    <dgm:cxn modelId="{79626DDD-919B-4F56-9B6D-8425876FEFE1}" type="presParOf" srcId="{48238137-EA8E-4653-8C6E-1FDFC6BD8107}" destId="{6F60EB91-A667-457E-B169-DBE4D6A5D9A9}" srcOrd="6" destOrd="0" presId="urn:microsoft.com/office/officeart/2018/2/layout/IconLabelList"/>
    <dgm:cxn modelId="{413DC425-093B-4E21-B985-C3C4F6B06D0D}" type="presParOf" srcId="{6F60EB91-A667-457E-B169-DBE4D6A5D9A9}" destId="{0E890211-8048-44E5-9F2E-541CB6A71C2C}" srcOrd="0" destOrd="0" presId="urn:microsoft.com/office/officeart/2018/2/layout/IconLabelList"/>
    <dgm:cxn modelId="{3E130A4B-E82D-4C31-B202-CE549708F073}" type="presParOf" srcId="{6F60EB91-A667-457E-B169-DBE4D6A5D9A9}" destId="{F4B635F0-ECE9-457C-A369-99459B971935}" srcOrd="1" destOrd="0" presId="urn:microsoft.com/office/officeart/2018/2/layout/IconLabelList"/>
    <dgm:cxn modelId="{68DB9949-C4A9-45C1-A835-58B99AD94351}" type="presParOf" srcId="{6F60EB91-A667-457E-B169-DBE4D6A5D9A9}" destId="{FF707104-A358-41E0-84DC-2E086BB2DD3A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6C07EA-C464-4E1D-ADB7-1009CF3F00CA}">
      <dsp:nvSpPr>
        <dsp:cNvPr id="0" name=""/>
        <dsp:cNvSpPr/>
      </dsp:nvSpPr>
      <dsp:spPr>
        <a:xfrm>
          <a:off x="744923" y="996748"/>
          <a:ext cx="1066148" cy="106614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599174-1C1D-46B5-AD97-0E4A28E75618}">
      <dsp:nvSpPr>
        <dsp:cNvPr id="0" name=""/>
        <dsp:cNvSpPr/>
      </dsp:nvSpPr>
      <dsp:spPr>
        <a:xfrm>
          <a:off x="93388" y="2378174"/>
          <a:ext cx="2369218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>
              <a:latin typeface="Calibri Light"/>
            </a:rPr>
            <a:t>2GB</a:t>
          </a:r>
          <a:r>
            <a:rPr lang="en-US" sz="1700" b="0" i="0" u="none" strike="noStrike" kern="1200" cap="none" baseline="0" noProof="0">
              <a:latin typeface="Calibri Light"/>
              <a:cs typeface="Calibri Light"/>
            </a:rPr>
            <a:t>+ XML</a:t>
          </a:r>
        </a:p>
      </dsp:txBody>
      <dsp:txXfrm>
        <a:off x="93388" y="2378174"/>
        <a:ext cx="2369218" cy="720000"/>
      </dsp:txXfrm>
    </dsp:sp>
    <dsp:sp modelId="{2943DB9F-379A-4D42-883D-3E4AD4338E77}">
      <dsp:nvSpPr>
        <dsp:cNvPr id="0" name=""/>
        <dsp:cNvSpPr/>
      </dsp:nvSpPr>
      <dsp:spPr>
        <a:xfrm>
          <a:off x="3528755" y="996748"/>
          <a:ext cx="1066148" cy="106614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2D6D84-D3A4-4B68-939B-48D887BCB36A}">
      <dsp:nvSpPr>
        <dsp:cNvPr id="0" name=""/>
        <dsp:cNvSpPr/>
      </dsp:nvSpPr>
      <dsp:spPr>
        <a:xfrm>
          <a:off x="2877220" y="2378174"/>
          <a:ext cx="2369218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>
              <a:latin typeface="Calibri Light" panose="020F0302020204030204"/>
            </a:rPr>
            <a:t>200MB CSV</a:t>
          </a:r>
          <a:endParaRPr lang="en-US" sz="1700" kern="1200"/>
        </a:p>
      </dsp:txBody>
      <dsp:txXfrm>
        <a:off x="2877220" y="2378174"/>
        <a:ext cx="2369218" cy="720000"/>
      </dsp:txXfrm>
    </dsp:sp>
    <dsp:sp modelId="{12C8B35A-C04D-4657-9F4F-A09A4D55E7FE}">
      <dsp:nvSpPr>
        <dsp:cNvPr id="0" name=""/>
        <dsp:cNvSpPr/>
      </dsp:nvSpPr>
      <dsp:spPr>
        <a:xfrm>
          <a:off x="6312586" y="996748"/>
          <a:ext cx="1066148" cy="106614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D849D39-AEE1-475F-9562-8401C3391EC3}">
      <dsp:nvSpPr>
        <dsp:cNvPr id="0" name=""/>
        <dsp:cNvSpPr/>
      </dsp:nvSpPr>
      <dsp:spPr>
        <a:xfrm>
          <a:off x="5661051" y="2378174"/>
          <a:ext cx="2369218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>
              <a:latin typeface="Calibri Light" panose="020F0302020204030204"/>
            </a:rPr>
            <a:t>MRJob/Spark/MapReduce</a:t>
          </a:r>
        </a:p>
      </dsp:txBody>
      <dsp:txXfrm>
        <a:off x="5661051" y="2378174"/>
        <a:ext cx="2369218" cy="720000"/>
      </dsp:txXfrm>
    </dsp:sp>
    <dsp:sp modelId="{0E890211-8048-44E5-9F2E-541CB6A71C2C}">
      <dsp:nvSpPr>
        <dsp:cNvPr id="0" name=""/>
        <dsp:cNvSpPr/>
      </dsp:nvSpPr>
      <dsp:spPr>
        <a:xfrm>
          <a:off x="9096417" y="996748"/>
          <a:ext cx="1066148" cy="1066148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F707104-A358-41E0-84DC-2E086BB2DD3A}">
      <dsp:nvSpPr>
        <dsp:cNvPr id="0" name=""/>
        <dsp:cNvSpPr/>
      </dsp:nvSpPr>
      <dsp:spPr>
        <a:xfrm>
          <a:off x="8444882" y="2378174"/>
          <a:ext cx="2369218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latin typeface="Calibri Light" panose="020F0302020204030204"/>
            </a:rPr>
            <a:t>Visualize</a:t>
          </a:r>
        </a:p>
      </dsp:txBody>
      <dsp:txXfrm>
        <a:off x="8444882" y="2378174"/>
        <a:ext cx="2369218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jpeg>
</file>

<file path=ppt/media/image12.jpeg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98302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99589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38056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34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11354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64679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4/19/2020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16543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4/19/2020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18581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4/19/2020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1775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4282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7007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4/19/2020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21846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6" r:id="rId1"/>
    <p:sldLayoutId id="2147484067" r:id="rId2"/>
    <p:sldLayoutId id="2147484068" r:id="rId3"/>
    <p:sldLayoutId id="2147484069" r:id="rId4"/>
    <p:sldLayoutId id="2147484070" r:id="rId5"/>
    <p:sldLayoutId id="2147484071" r:id="rId6"/>
    <p:sldLayoutId id="2147484072" r:id="rId7"/>
    <p:sldLayoutId id="2147484073" r:id="rId8"/>
    <p:sldLayoutId id="2147484074" r:id="rId9"/>
    <p:sldLayoutId id="2147484075" r:id="rId10"/>
    <p:sldLayoutId id="214748407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bmcpublichealth.biomedcentral.com/articles/10.1186/1471-2458-13-530/figures/2" TargetMode="External"/><Relationship Id="rId4" Type="http://schemas.openxmlformats.org/officeDocument/2006/relationships/hyperlink" Target="https://www.reddit.com/r/dataisbeautiful/comments/1w9rbk/current_snow_depth_in_norway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3">
            <a:extLst>
              <a:ext uri="{FF2B5EF4-FFF2-40B4-BE49-F238E27FC236}">
                <a16:creationId xmlns:a16="http://schemas.microsoft.com/office/drawing/2014/main" id="{22A397E7-BF60-45B2-84C7-B074B76C3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9" descr="A picture containing building, outdoor, computer, cabinet&#10;&#10;Description generated with very high confidence">
            <a:extLst>
              <a:ext uri="{FF2B5EF4-FFF2-40B4-BE49-F238E27FC236}">
                <a16:creationId xmlns:a16="http://schemas.microsoft.com/office/drawing/2014/main" id="{C6D2C38C-A41B-4661-83A5-4B34E98071F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15544" r="19593"/>
          <a:stretch/>
        </p:blipFill>
        <p:spPr>
          <a:xfrm>
            <a:off x="4283902" y="10"/>
            <a:ext cx="7908098" cy="6857992"/>
          </a:xfrm>
          <a:prstGeom prst="rect">
            <a:avLst/>
          </a:prstGeom>
        </p:spPr>
      </p:pic>
      <p:sp>
        <p:nvSpPr>
          <p:cNvPr id="23" name="Rectangle 25">
            <a:extLst>
              <a:ext uri="{FF2B5EF4-FFF2-40B4-BE49-F238E27FC236}">
                <a16:creationId xmlns:a16="http://schemas.microsoft.com/office/drawing/2014/main" id="{890DEF05-784E-4B61-89E4-04C4ECF4E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6000">
                <a:schemeClr val="tx1">
                  <a:lumMod val="95000"/>
                  <a:lumOff val="5000"/>
                </a:schemeClr>
              </a:gs>
              <a:gs pos="81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itle 17">
            <a:extLst>
              <a:ext uri="{FF2B5EF4-FFF2-40B4-BE49-F238E27FC236}">
                <a16:creationId xmlns:a16="http://schemas.microsoft.com/office/drawing/2014/main" id="{4A612109-A93E-480B-B066-802F7F85D5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8663" y="1115219"/>
            <a:ext cx="5505449" cy="2387600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sz="5000" dirty="0">
                <a:solidFill>
                  <a:schemeClr val="bg1"/>
                </a:solidFill>
                <a:cs typeface="Calibri Light"/>
              </a:rPr>
              <a:t>1910 Census Data Analysis with </a:t>
            </a:r>
            <a:r>
              <a:rPr lang="en-US" sz="5000" dirty="0">
                <a:solidFill>
                  <a:schemeClr val="accent1"/>
                </a:solidFill>
                <a:cs typeface="Calibri Light"/>
              </a:rPr>
              <a:t>Hadoop</a:t>
            </a:r>
          </a:p>
        </p:txBody>
      </p:sp>
      <p:cxnSp>
        <p:nvCxnSpPr>
          <p:cNvPr id="25" name="Straight Connector 27">
            <a:extLst>
              <a:ext uri="{FF2B5EF4-FFF2-40B4-BE49-F238E27FC236}">
                <a16:creationId xmlns:a16="http://schemas.microsoft.com/office/drawing/2014/main" id="{C41BAEC7-F7B0-4224-8B18-8F74B7D87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8585" y="3681408"/>
            <a:ext cx="1193482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7244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29DE7B6-DC7C-4BA1-B406-EDDA0C0A3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-2"/>
            <a:ext cx="7537704" cy="68580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571D9C-0FDD-48D0-A246-BBE5F86478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3351" y="1268901"/>
            <a:ext cx="5478379" cy="266340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Thank You!</a:t>
            </a:r>
          </a:p>
        </p:txBody>
      </p:sp>
      <p:pic>
        <p:nvPicPr>
          <p:cNvPr id="7" name="Graphic 6" descr="Angel Face with Solid Fill">
            <a:extLst>
              <a:ext uri="{FF2B5EF4-FFF2-40B4-BE49-F238E27FC236}">
                <a16:creationId xmlns:a16="http://schemas.microsoft.com/office/drawing/2014/main" id="{B5C1EBFD-DFD1-4543-A290-44CFD681C1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81723" y="2593485"/>
            <a:ext cx="1648572" cy="1648572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8CE0A38-3560-465A-A008-76F07F6A6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3858" y="6174600"/>
            <a:ext cx="7616284" cy="680729"/>
          </a:xfrm>
          <a:solidFill>
            <a:schemeClr val="bg1"/>
          </a:solidFill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endParaRPr lang="en-US" sz="1100"/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110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100">
                <a:hlinkClick r:id="rId4"/>
              </a:rPr>
              <a:t>https://www.reddit.com/r/dataisbeautiful/comments/1w9rbk/current_snow_depth_in_norway/</a:t>
            </a:r>
            <a:endParaRPr lang="en-US" sz="1100">
              <a:cs typeface="Calibri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100">
                <a:hlinkClick r:id="rId5"/>
              </a:rPr>
              <a:t>https://bmcpublichealth.biomedcentral.com/articles/10.1186/1471-2458-13-530/figures/2</a:t>
            </a:r>
            <a:endParaRPr lang="en-US" sz="1100">
              <a:cs typeface="Calibri"/>
            </a:endParaRPr>
          </a:p>
          <a:p>
            <a:endParaRPr lang="en-US" sz="1100">
              <a:cs typeface="Calibr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933462E-47B2-4018-B536-85D839916904}"/>
              </a:ext>
            </a:extLst>
          </p:cNvPr>
          <p:cNvSpPr txBox="1">
            <a:spLocks/>
          </p:cNvSpPr>
          <p:nvPr/>
        </p:nvSpPr>
        <p:spPr>
          <a:xfrm>
            <a:off x="4796883" y="6219516"/>
            <a:ext cx="2663283" cy="2104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400">
                <a:cs typeface="Calibri Light"/>
              </a:rPr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4211959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6E85C6A-7E36-4714-93E6-CB4ACD3796DD}"/>
              </a:ext>
            </a:extLst>
          </p:cNvPr>
          <p:cNvSpPr txBox="1"/>
          <p:nvPr/>
        </p:nvSpPr>
        <p:spPr>
          <a:xfrm>
            <a:off x="648929" y="629266"/>
            <a:ext cx="5127031" cy="1676603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>
                <a:latin typeface="+mj-lt"/>
                <a:ea typeface="+mj-ea"/>
                <a:cs typeface="+mj-cs"/>
              </a:rPr>
              <a:t>Use Case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D40A93C5-0662-4CA6-8235-ABFA2B69DF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5127029" cy="378541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dirty="0">
                <a:cs typeface="Calibri"/>
              </a:rPr>
              <a:t>Population Densities/Growth</a:t>
            </a:r>
          </a:p>
          <a:p>
            <a:r>
              <a:rPr lang="en-US" sz="2400" dirty="0">
                <a:cs typeface="Calibri"/>
              </a:rPr>
              <a:t>Gender Distribution</a:t>
            </a:r>
          </a:p>
          <a:p>
            <a:r>
              <a:rPr lang="en-US" sz="2400" dirty="0">
                <a:cs typeface="Calibri"/>
              </a:rPr>
              <a:t>Religion</a:t>
            </a:r>
          </a:p>
          <a:p>
            <a:r>
              <a:rPr lang="en-US" sz="2400" dirty="0">
                <a:cs typeface="Calibri"/>
              </a:rPr>
              <a:t>Field of Work</a:t>
            </a:r>
          </a:p>
          <a:p>
            <a:endParaRPr lang="en-US" sz="2400" dirty="0">
              <a:cs typeface="Calibri"/>
            </a:endParaRPr>
          </a:p>
          <a:p>
            <a:endParaRPr lang="en-US" sz="2400" dirty="0">
              <a:cs typeface="Calibri"/>
            </a:endParaRPr>
          </a:p>
        </p:txBody>
      </p:sp>
      <p:pic>
        <p:nvPicPr>
          <p:cNvPr id="11" name="Picture 13" descr="A picture containing food&#10;&#10;Description generated with very high confidence">
            <a:extLst>
              <a:ext uri="{FF2B5EF4-FFF2-40B4-BE49-F238E27FC236}">
                <a16:creationId xmlns:a16="http://schemas.microsoft.com/office/drawing/2014/main" id="{FA4DA518-53AF-4423-A5AF-ED0D7F2156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0548" y="1514331"/>
            <a:ext cx="6293004" cy="3829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0196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8">
            <a:extLst>
              <a:ext uri="{FF2B5EF4-FFF2-40B4-BE49-F238E27FC236}">
                <a16:creationId xmlns:a16="http://schemas.microsoft.com/office/drawing/2014/main" id="{122F9423-F4B1-45D4-8445-E9991ECCB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90CDCE-F9AF-4505-A341-06A1BBF954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2897" y="518649"/>
            <a:ext cx="9882278" cy="1067634"/>
          </a:xfrm>
        </p:spPr>
        <p:txBody>
          <a:bodyPr anchor="ctr">
            <a:normAutofit/>
          </a:bodyPr>
          <a:lstStyle/>
          <a:p>
            <a:r>
              <a:rPr lang="en-US" dirty="0">
                <a:cs typeface="Calibri Light"/>
              </a:rPr>
              <a:t>Workflow</a:t>
            </a:r>
            <a:endParaRPr lang="en-US" dirty="0"/>
          </a:p>
        </p:txBody>
      </p:sp>
      <p:grpSp>
        <p:nvGrpSpPr>
          <p:cNvPr id="8" name="Group 10">
            <a:extLst>
              <a:ext uri="{FF2B5EF4-FFF2-40B4-BE49-F238E27FC236}">
                <a16:creationId xmlns:a16="http://schemas.microsoft.com/office/drawing/2014/main" id="{770AE191-D2EA-45C9-A44D-830C188F74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72021" y="628863"/>
            <a:ext cx="1128382" cy="847206"/>
            <a:chOff x="8183879" y="1000124"/>
            <a:chExt cx="1562267" cy="1172973"/>
          </a:xfrm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23A0E4C1-B7A6-4637-AC51-4A5AE3841F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83879" y="1348782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F4E8C039-CC58-44F3-8A7B-E0A934C1D0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83979" y="1000124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aphicFrame>
        <p:nvGraphicFramePr>
          <p:cNvPr id="4" name="Diagram 4">
            <a:extLst>
              <a:ext uri="{FF2B5EF4-FFF2-40B4-BE49-F238E27FC236}">
                <a16:creationId xmlns:a16="http://schemas.microsoft.com/office/drawing/2014/main" id="{9BB38E57-C85D-4A97-B290-3FDBAF4526C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13816629"/>
              </p:ext>
            </p:extLst>
          </p:nvPr>
        </p:nvGraphicFramePr>
        <p:xfrm>
          <a:off x="629854" y="1860604"/>
          <a:ext cx="10907490" cy="40949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682751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049BF-A4B3-44BB-A38F-3FEECB3AE6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Dataset</a:t>
            </a:r>
            <a:endParaRPr lang="en-US" dirty="0"/>
          </a:p>
        </p:txBody>
      </p:sp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32ABE6EC-98CC-4A1F-889C-2711F3AE58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456" y="1692644"/>
            <a:ext cx="5528250" cy="5110146"/>
          </a:xfrm>
          <a:prstGeom prst="rect">
            <a:avLst/>
          </a:prstGeom>
        </p:spPr>
      </p:pic>
      <p:pic>
        <p:nvPicPr>
          <p:cNvPr id="6" name="Picture 6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0F5C435D-0DE1-4D4B-A866-F297DC7EE8F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0" r="23866" b="-71"/>
          <a:stretch/>
        </p:blipFill>
        <p:spPr>
          <a:xfrm>
            <a:off x="7886041" y="1692644"/>
            <a:ext cx="4211769" cy="5110174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D05245D-C005-405D-B8F5-FA0DE8670E3C}"/>
              </a:ext>
            </a:extLst>
          </p:cNvPr>
          <p:cNvCxnSpPr/>
          <p:nvPr/>
        </p:nvCxnSpPr>
        <p:spPr>
          <a:xfrm>
            <a:off x="4704859" y="4238096"/>
            <a:ext cx="3140612" cy="148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17CCE4FB-1C0F-498A-A0AC-D2539CA783FF}"/>
              </a:ext>
            </a:extLst>
          </p:cNvPr>
          <p:cNvSpPr txBox="1"/>
          <p:nvPr/>
        </p:nvSpPr>
        <p:spPr>
          <a:xfrm>
            <a:off x="5447592" y="3921687"/>
            <a:ext cx="1655956" cy="3786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/>
              <a:t>Preprocessing</a:t>
            </a:r>
          </a:p>
        </p:txBody>
      </p:sp>
    </p:spTree>
    <p:extLst>
      <p:ext uri="{BB962C8B-B14F-4D97-AF65-F5344CB8AC3E}">
        <p14:creationId xmlns:p14="http://schemas.microsoft.com/office/powerpoint/2010/main" val="785762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20">
            <a:extLst>
              <a:ext uri="{FF2B5EF4-FFF2-40B4-BE49-F238E27FC236}">
                <a16:creationId xmlns:a16="http://schemas.microsoft.com/office/drawing/2014/main" id="{16F9E488-0718-4E1E-9D12-26779F6062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Freeform: Shape 22">
            <a:extLst>
              <a:ext uri="{FF2B5EF4-FFF2-40B4-BE49-F238E27FC236}">
                <a16:creationId xmlns:a16="http://schemas.microsoft.com/office/drawing/2014/main" id="{D20AEB5B-DFC7-42B4-9FAA-6B95E01D0F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15124" y="0"/>
            <a:ext cx="7476877" cy="6858000"/>
          </a:xfrm>
          <a:custGeom>
            <a:avLst/>
            <a:gdLst>
              <a:gd name="connsiteX0" fmla="*/ 637332 w 7476877"/>
              <a:gd name="connsiteY0" fmla="*/ 4332728 h 6858000"/>
              <a:gd name="connsiteX1" fmla="*/ 1576347 w 7476877"/>
              <a:gd name="connsiteY1" fmla="*/ 4332728 h 6858000"/>
              <a:gd name="connsiteX2" fmla="*/ 1720345 w 7476877"/>
              <a:gd name="connsiteY2" fmla="*/ 4419228 h 6858000"/>
              <a:gd name="connsiteX3" fmla="*/ 2190864 w 7476877"/>
              <a:gd name="connsiteY3" fmla="*/ 5245095 h 6858000"/>
              <a:gd name="connsiteX4" fmla="*/ 2190864 w 7476877"/>
              <a:gd name="connsiteY4" fmla="*/ 5413976 h 6858000"/>
              <a:gd name="connsiteX5" fmla="*/ 1720345 w 7476877"/>
              <a:gd name="connsiteY5" fmla="*/ 6239844 h 6858000"/>
              <a:gd name="connsiteX6" fmla="*/ 1576347 w 7476877"/>
              <a:gd name="connsiteY6" fmla="*/ 6326343 h 6858000"/>
              <a:gd name="connsiteX7" fmla="*/ 637332 w 7476877"/>
              <a:gd name="connsiteY7" fmla="*/ 6326343 h 6858000"/>
              <a:gd name="connsiteX8" fmla="*/ 491309 w 7476877"/>
              <a:gd name="connsiteY8" fmla="*/ 6239844 h 6858000"/>
              <a:gd name="connsiteX9" fmla="*/ 22817 w 7476877"/>
              <a:gd name="connsiteY9" fmla="*/ 5413976 h 6858000"/>
              <a:gd name="connsiteX10" fmla="*/ 22817 w 7476877"/>
              <a:gd name="connsiteY10" fmla="*/ 5245095 h 6858000"/>
              <a:gd name="connsiteX11" fmla="*/ 491309 w 7476877"/>
              <a:gd name="connsiteY11" fmla="*/ 4419228 h 6858000"/>
              <a:gd name="connsiteX12" fmla="*/ 637332 w 7476877"/>
              <a:gd name="connsiteY12" fmla="*/ 4332728 h 6858000"/>
              <a:gd name="connsiteX13" fmla="*/ 3853980 w 7476877"/>
              <a:gd name="connsiteY13" fmla="*/ 0 h 6858000"/>
              <a:gd name="connsiteX14" fmla="*/ 5043644 w 7476877"/>
              <a:gd name="connsiteY14" fmla="*/ 0 h 6858000"/>
              <a:gd name="connsiteX15" fmla="*/ 5083740 w 7476877"/>
              <a:gd name="connsiteY15" fmla="*/ 70378 h 6858000"/>
              <a:gd name="connsiteX16" fmla="*/ 5225307 w 7476877"/>
              <a:gd name="connsiteY16" fmla="*/ 318859 h 6858000"/>
              <a:gd name="connsiteX17" fmla="*/ 5225307 w 7476877"/>
              <a:gd name="connsiteY17" fmla="*/ 577503 h 6858000"/>
              <a:gd name="connsiteX18" fmla="*/ 4504695 w 7476877"/>
              <a:gd name="connsiteY18" fmla="*/ 1842337 h 6858000"/>
              <a:gd name="connsiteX19" fmla="*/ 4284162 w 7476877"/>
              <a:gd name="connsiteY19" fmla="*/ 1974811 h 6858000"/>
              <a:gd name="connsiteX20" fmla="*/ 2846045 w 7476877"/>
              <a:gd name="connsiteY20" fmla="*/ 1974811 h 6858000"/>
              <a:gd name="connsiteX21" fmla="*/ 2778342 w 7476877"/>
              <a:gd name="connsiteY21" fmla="*/ 1965645 h 6858000"/>
              <a:gd name="connsiteX22" fmla="*/ 2731777 w 7476877"/>
              <a:gd name="connsiteY22" fmla="*/ 1945746 h 6858000"/>
              <a:gd name="connsiteX23" fmla="*/ 2760233 w 7476877"/>
              <a:gd name="connsiteY23" fmla="*/ 1895581 h 6858000"/>
              <a:gd name="connsiteX24" fmla="*/ 3768459 w 7476877"/>
              <a:gd name="connsiteY24" fmla="*/ 118263 h 6858000"/>
              <a:gd name="connsiteX25" fmla="*/ 3819932 w 7476877"/>
              <a:gd name="connsiteY25" fmla="*/ 39732 h 6858000"/>
              <a:gd name="connsiteX26" fmla="*/ 1880237 w 7476877"/>
              <a:gd name="connsiteY26" fmla="*/ 0 h 6858000"/>
              <a:gd name="connsiteX27" fmla="*/ 2102124 w 7476877"/>
              <a:gd name="connsiteY27" fmla="*/ 0 h 6858000"/>
              <a:gd name="connsiteX28" fmla="*/ 2086946 w 7476877"/>
              <a:gd name="connsiteY28" fmla="*/ 26756 h 6858000"/>
              <a:gd name="connsiteX29" fmla="*/ 1911773 w 7476877"/>
              <a:gd name="connsiteY29" fmla="*/ 335552 h 6858000"/>
              <a:gd name="connsiteX30" fmla="*/ 1911773 w 7476877"/>
              <a:gd name="connsiteY30" fmla="*/ 594199 h 6858000"/>
              <a:gd name="connsiteX31" fmla="*/ 2629280 w 7476877"/>
              <a:gd name="connsiteY31" fmla="*/ 1859030 h 6858000"/>
              <a:gd name="connsiteX32" fmla="*/ 2723627 w 7476877"/>
              <a:gd name="connsiteY32" fmla="*/ 1956020 h 6858000"/>
              <a:gd name="connsiteX33" fmla="*/ 2734544 w 7476877"/>
              <a:gd name="connsiteY33" fmla="*/ 1960685 h 6858000"/>
              <a:gd name="connsiteX34" fmla="*/ 2676021 w 7476877"/>
              <a:gd name="connsiteY34" fmla="*/ 2063851 h 6858000"/>
              <a:gd name="connsiteX35" fmla="*/ 2632495 w 7476877"/>
              <a:gd name="connsiteY35" fmla="*/ 2140578 h 6858000"/>
              <a:gd name="connsiteX36" fmla="*/ 2677641 w 7476877"/>
              <a:gd name="connsiteY36" fmla="*/ 2159871 h 6858000"/>
              <a:gd name="connsiteX37" fmla="*/ 2754009 w 7476877"/>
              <a:gd name="connsiteY37" fmla="*/ 2170210 h 6858000"/>
              <a:gd name="connsiteX38" fmla="*/ 4376198 w 7476877"/>
              <a:gd name="connsiteY38" fmla="*/ 2170210 h 6858000"/>
              <a:gd name="connsiteX39" fmla="*/ 4624956 w 7476877"/>
              <a:gd name="connsiteY39" fmla="*/ 2020780 h 6858000"/>
              <a:gd name="connsiteX40" fmla="*/ 5437803 w 7476877"/>
              <a:gd name="connsiteY40" fmla="*/ 594055 h 6858000"/>
              <a:gd name="connsiteX41" fmla="*/ 5437803 w 7476877"/>
              <a:gd name="connsiteY41" fmla="*/ 302307 h 6858000"/>
              <a:gd name="connsiteX42" fmla="*/ 5294722 w 7476877"/>
              <a:gd name="connsiteY42" fmla="*/ 51168 h 6858000"/>
              <a:gd name="connsiteX43" fmla="*/ 5265570 w 7476877"/>
              <a:gd name="connsiteY43" fmla="*/ 0 h 6858000"/>
              <a:gd name="connsiteX44" fmla="*/ 7476877 w 7476877"/>
              <a:gd name="connsiteY44" fmla="*/ 0 h 6858000"/>
              <a:gd name="connsiteX45" fmla="*/ 7476877 w 7476877"/>
              <a:gd name="connsiteY45" fmla="*/ 6858000 h 6858000"/>
              <a:gd name="connsiteX46" fmla="*/ 3343303 w 7476877"/>
              <a:gd name="connsiteY46" fmla="*/ 6858000 h 6858000"/>
              <a:gd name="connsiteX47" fmla="*/ 3297958 w 7476877"/>
              <a:gd name="connsiteY47" fmla="*/ 6778065 h 6858000"/>
              <a:gd name="connsiteX48" fmla="*/ 1841286 w 7476877"/>
              <a:gd name="connsiteY48" fmla="*/ 4210218 h 6858000"/>
              <a:gd name="connsiteX49" fmla="*/ 1841286 w 7476877"/>
              <a:gd name="connsiteY49" fmla="*/ 3515516 h 6858000"/>
              <a:gd name="connsiteX50" fmla="*/ 2556859 w 7476877"/>
              <a:gd name="connsiteY50" fmla="*/ 2254092 h 6858000"/>
              <a:gd name="connsiteX51" fmla="*/ 2617166 w 7476877"/>
              <a:gd name="connsiteY51" fmla="*/ 2147787 h 6858000"/>
              <a:gd name="connsiteX52" fmla="*/ 2615044 w 7476877"/>
              <a:gd name="connsiteY52" fmla="*/ 2146880 h 6858000"/>
              <a:gd name="connsiteX53" fmla="*/ 2508620 w 7476877"/>
              <a:gd name="connsiteY53" fmla="*/ 2037473 h 6858000"/>
              <a:gd name="connsiteX54" fmla="*/ 1699276 w 7476877"/>
              <a:gd name="connsiteY54" fmla="*/ 610749 h 6858000"/>
              <a:gd name="connsiteX55" fmla="*/ 1699276 w 7476877"/>
              <a:gd name="connsiteY55" fmla="*/ 319000 h 6858000"/>
              <a:gd name="connsiteX56" fmla="*/ 1843322 w 7476877"/>
              <a:gd name="connsiteY56" fmla="*/ 650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7476877" h="6858000">
                <a:moveTo>
                  <a:pt x="637332" y="4332728"/>
                </a:moveTo>
                <a:cubicBezTo>
                  <a:pt x="637332" y="4332728"/>
                  <a:pt x="637332" y="4332728"/>
                  <a:pt x="1576347" y="4332728"/>
                </a:cubicBezTo>
                <a:cubicBezTo>
                  <a:pt x="1635163" y="4332728"/>
                  <a:pt x="1691949" y="4365681"/>
                  <a:pt x="1720345" y="4419228"/>
                </a:cubicBezTo>
                <a:cubicBezTo>
                  <a:pt x="1720345" y="4419228"/>
                  <a:pt x="1720345" y="4419228"/>
                  <a:pt x="2190864" y="5245095"/>
                </a:cubicBezTo>
                <a:cubicBezTo>
                  <a:pt x="2221287" y="5296583"/>
                  <a:pt x="2221287" y="5362488"/>
                  <a:pt x="2190864" y="5413976"/>
                </a:cubicBezTo>
                <a:cubicBezTo>
                  <a:pt x="2190864" y="5413976"/>
                  <a:pt x="2190864" y="5413976"/>
                  <a:pt x="1720345" y="6239844"/>
                </a:cubicBezTo>
                <a:cubicBezTo>
                  <a:pt x="1691949" y="6293391"/>
                  <a:pt x="1635163" y="6326343"/>
                  <a:pt x="1576347" y="6326343"/>
                </a:cubicBezTo>
                <a:cubicBezTo>
                  <a:pt x="1576347" y="6326343"/>
                  <a:pt x="1576347" y="6326343"/>
                  <a:pt x="637332" y="6326343"/>
                </a:cubicBezTo>
                <a:cubicBezTo>
                  <a:pt x="576490" y="6326343"/>
                  <a:pt x="521732" y="6293391"/>
                  <a:pt x="491309" y="6239844"/>
                </a:cubicBezTo>
                <a:cubicBezTo>
                  <a:pt x="491309" y="6239844"/>
                  <a:pt x="491309" y="6239844"/>
                  <a:pt x="22817" y="5413976"/>
                </a:cubicBezTo>
                <a:cubicBezTo>
                  <a:pt x="-7605" y="5362488"/>
                  <a:pt x="-7605" y="5296583"/>
                  <a:pt x="22817" y="5245095"/>
                </a:cubicBezTo>
                <a:cubicBezTo>
                  <a:pt x="22817" y="5245095"/>
                  <a:pt x="22817" y="5245095"/>
                  <a:pt x="491309" y="4419228"/>
                </a:cubicBezTo>
                <a:cubicBezTo>
                  <a:pt x="521732" y="4365681"/>
                  <a:pt x="576490" y="4332728"/>
                  <a:pt x="637332" y="4332728"/>
                </a:cubicBezTo>
                <a:close/>
                <a:moveTo>
                  <a:pt x="3853980" y="0"/>
                </a:moveTo>
                <a:lnTo>
                  <a:pt x="5043644" y="0"/>
                </a:lnTo>
                <a:lnTo>
                  <a:pt x="5083740" y="70378"/>
                </a:lnTo>
                <a:cubicBezTo>
                  <a:pt x="5127533" y="147245"/>
                  <a:pt x="5174639" y="229925"/>
                  <a:pt x="5225307" y="318859"/>
                </a:cubicBezTo>
                <a:cubicBezTo>
                  <a:pt x="5271897" y="397715"/>
                  <a:pt x="5271897" y="498649"/>
                  <a:pt x="5225307" y="577503"/>
                </a:cubicBezTo>
                <a:cubicBezTo>
                  <a:pt x="5225307" y="577503"/>
                  <a:pt x="5225307" y="577503"/>
                  <a:pt x="4504695" y="1842337"/>
                </a:cubicBezTo>
                <a:cubicBezTo>
                  <a:pt x="4461209" y="1924345"/>
                  <a:pt x="4374239" y="1974811"/>
                  <a:pt x="4284162" y="1974811"/>
                </a:cubicBezTo>
                <a:cubicBezTo>
                  <a:pt x="4284162" y="1974811"/>
                  <a:pt x="4284162" y="1974811"/>
                  <a:pt x="2846045" y="1974811"/>
                </a:cubicBezTo>
                <a:cubicBezTo>
                  <a:pt x="2822750" y="1974811"/>
                  <a:pt x="2800035" y="1971656"/>
                  <a:pt x="2778342" y="1965645"/>
                </a:cubicBezTo>
                <a:lnTo>
                  <a:pt x="2731777" y="1945746"/>
                </a:lnTo>
                <a:lnTo>
                  <a:pt x="2760233" y="1895581"/>
                </a:lnTo>
                <a:cubicBezTo>
                  <a:pt x="3017539" y="1441999"/>
                  <a:pt x="3346890" y="861413"/>
                  <a:pt x="3768459" y="118263"/>
                </a:cubicBezTo>
                <a:cubicBezTo>
                  <a:pt x="3784101" y="90729"/>
                  <a:pt x="3801308" y="64519"/>
                  <a:pt x="3819932" y="39732"/>
                </a:cubicBezTo>
                <a:close/>
                <a:moveTo>
                  <a:pt x="1880237" y="0"/>
                </a:moveTo>
                <a:lnTo>
                  <a:pt x="2102124" y="0"/>
                </a:lnTo>
                <a:lnTo>
                  <a:pt x="2086946" y="26756"/>
                </a:lnTo>
                <a:cubicBezTo>
                  <a:pt x="1911773" y="335552"/>
                  <a:pt x="1911773" y="335552"/>
                  <a:pt x="1911773" y="335552"/>
                </a:cubicBezTo>
                <a:cubicBezTo>
                  <a:pt x="1865182" y="414408"/>
                  <a:pt x="1865182" y="515344"/>
                  <a:pt x="1911773" y="594199"/>
                </a:cubicBezTo>
                <a:cubicBezTo>
                  <a:pt x="2629280" y="1859030"/>
                  <a:pt x="2629280" y="1859030"/>
                  <a:pt x="2629280" y="1859030"/>
                </a:cubicBezTo>
                <a:cubicBezTo>
                  <a:pt x="2652576" y="1900035"/>
                  <a:pt x="2685189" y="1933154"/>
                  <a:pt x="2723627" y="1956020"/>
                </a:cubicBezTo>
                <a:lnTo>
                  <a:pt x="2734544" y="1960685"/>
                </a:lnTo>
                <a:lnTo>
                  <a:pt x="2676021" y="2063851"/>
                </a:lnTo>
                <a:lnTo>
                  <a:pt x="2632495" y="2140578"/>
                </a:lnTo>
                <a:lnTo>
                  <a:pt x="2677641" y="2159871"/>
                </a:lnTo>
                <a:cubicBezTo>
                  <a:pt x="2702113" y="2166652"/>
                  <a:pt x="2727732" y="2170210"/>
                  <a:pt x="2754009" y="2170210"/>
                </a:cubicBezTo>
                <a:cubicBezTo>
                  <a:pt x="4376198" y="2170210"/>
                  <a:pt x="4376198" y="2170210"/>
                  <a:pt x="4376198" y="2170210"/>
                </a:cubicBezTo>
                <a:cubicBezTo>
                  <a:pt x="4477805" y="2170210"/>
                  <a:pt x="4575904" y="2113286"/>
                  <a:pt x="4624956" y="2020780"/>
                </a:cubicBezTo>
                <a:cubicBezTo>
                  <a:pt x="5437803" y="594055"/>
                  <a:pt x="5437803" y="594055"/>
                  <a:pt x="5437803" y="594055"/>
                </a:cubicBezTo>
                <a:cubicBezTo>
                  <a:pt x="5490358" y="505109"/>
                  <a:pt x="5490358" y="391256"/>
                  <a:pt x="5437803" y="302307"/>
                </a:cubicBezTo>
                <a:cubicBezTo>
                  <a:pt x="5387000" y="213137"/>
                  <a:pt x="5339373" y="129540"/>
                  <a:pt x="5294722" y="51168"/>
                </a:cubicBezTo>
                <a:lnTo>
                  <a:pt x="5265570" y="0"/>
                </a:lnTo>
                <a:lnTo>
                  <a:pt x="7476877" y="0"/>
                </a:lnTo>
                <a:lnTo>
                  <a:pt x="7476877" y="6858000"/>
                </a:lnTo>
                <a:lnTo>
                  <a:pt x="3343303" y="6858000"/>
                </a:lnTo>
                <a:lnTo>
                  <a:pt x="3297958" y="6778065"/>
                </a:lnTo>
                <a:cubicBezTo>
                  <a:pt x="3015657" y="6280421"/>
                  <a:pt x="2563976" y="5484189"/>
                  <a:pt x="1841286" y="4210218"/>
                </a:cubicBezTo>
                <a:cubicBezTo>
                  <a:pt x="1716144" y="3998418"/>
                  <a:pt x="1716144" y="3727316"/>
                  <a:pt x="1841286" y="3515516"/>
                </a:cubicBezTo>
                <a:cubicBezTo>
                  <a:pt x="1841286" y="3515516"/>
                  <a:pt x="1841286" y="3515516"/>
                  <a:pt x="2556859" y="2254092"/>
                </a:cubicBezTo>
                <a:lnTo>
                  <a:pt x="2617166" y="2147787"/>
                </a:lnTo>
                <a:lnTo>
                  <a:pt x="2615044" y="2146880"/>
                </a:lnTo>
                <a:cubicBezTo>
                  <a:pt x="2571686" y="2121084"/>
                  <a:pt x="2534897" y="2083728"/>
                  <a:pt x="2508620" y="2037473"/>
                </a:cubicBezTo>
                <a:cubicBezTo>
                  <a:pt x="2508620" y="2037473"/>
                  <a:pt x="2508620" y="2037473"/>
                  <a:pt x="1699276" y="610749"/>
                </a:cubicBezTo>
                <a:cubicBezTo>
                  <a:pt x="1646720" y="521803"/>
                  <a:pt x="1646720" y="407950"/>
                  <a:pt x="1699276" y="319000"/>
                </a:cubicBezTo>
                <a:cubicBezTo>
                  <a:pt x="1699276" y="319000"/>
                  <a:pt x="1699276" y="319000"/>
                  <a:pt x="1843322" y="650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E22665-13DD-4D33-9644-3103E967E1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6919" y="2945524"/>
            <a:ext cx="6457183" cy="227438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7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Visualization</a:t>
            </a:r>
          </a:p>
        </p:txBody>
      </p:sp>
      <p:grpSp>
        <p:nvGrpSpPr>
          <p:cNvPr id="36" name="Group 24">
            <a:extLst>
              <a:ext uri="{FF2B5EF4-FFF2-40B4-BE49-F238E27FC236}">
                <a16:creationId xmlns:a16="http://schemas.microsoft.com/office/drawing/2014/main" id="{64B93721-934F-4F1E-A868-0B2BA110D3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1960" y="561256"/>
            <a:ext cx="1128382" cy="847206"/>
            <a:chOff x="7393391" y="1075612"/>
            <a:chExt cx="1128382" cy="847206"/>
          </a:xfrm>
        </p:grpSpPr>
        <p:sp>
          <p:nvSpPr>
            <p:cNvPr id="37" name="Freeform 5">
              <a:extLst>
                <a:ext uri="{FF2B5EF4-FFF2-40B4-BE49-F238E27FC236}">
                  <a16:creationId xmlns:a16="http://schemas.microsoft.com/office/drawing/2014/main" id="{99494AF8-52DE-4016-B1B9-5D16974BAE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93391" y="1327438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5">
              <a:extLst>
                <a:ext uri="{FF2B5EF4-FFF2-40B4-BE49-F238E27FC236}">
                  <a16:creationId xmlns:a16="http://schemas.microsoft.com/office/drawing/2014/main" id="{C27115E3-8DBD-460F-8EAD-44E1261741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971281" y="1075612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711674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icture containing food&#10;&#10;Description generated with very high confidence">
            <a:extLst>
              <a:ext uri="{FF2B5EF4-FFF2-40B4-BE49-F238E27FC236}">
                <a16:creationId xmlns:a16="http://schemas.microsoft.com/office/drawing/2014/main" id="{4E755DDD-9C8A-46B1-B0B9-8B8A882493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843" y="1483483"/>
            <a:ext cx="4005608" cy="496898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B12A5FB-0E00-4443-BF4E-FDC83407FD9F}"/>
              </a:ext>
            </a:extLst>
          </p:cNvPr>
          <p:cNvSpPr txBox="1"/>
          <p:nvPr/>
        </p:nvSpPr>
        <p:spPr>
          <a:xfrm>
            <a:off x="4616688" y="570361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cs typeface="Calibri"/>
              </a:rPr>
              <a:t>Population Density in 1910</a:t>
            </a:r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49DA051-CAD1-4535-A4D7-0701D66FABBF}"/>
              </a:ext>
            </a:extLst>
          </p:cNvPr>
          <p:cNvSpPr txBox="1"/>
          <p:nvPr/>
        </p:nvSpPr>
        <p:spPr>
          <a:xfrm>
            <a:off x="277006" y="570361"/>
            <a:ext cx="378397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/>
              </a:rPr>
              <a:t>Registered Births from 1800 to 1910</a:t>
            </a:r>
            <a:endParaRPr lang="en-US"/>
          </a:p>
        </p:txBody>
      </p:sp>
      <p:pic>
        <p:nvPicPr>
          <p:cNvPr id="10" name="Picture 10" descr="A picture containing map&#10;&#10;Description generated with very high confidence">
            <a:extLst>
              <a:ext uri="{FF2B5EF4-FFF2-40B4-BE49-F238E27FC236}">
                <a16:creationId xmlns:a16="http://schemas.microsoft.com/office/drawing/2014/main" id="{AD202748-30A8-4DF6-A858-33ABE86DAB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4521" y="1446265"/>
            <a:ext cx="4415882" cy="503412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61BD988-E3D8-4906-A425-0A73647A4805}"/>
              </a:ext>
            </a:extLst>
          </p:cNvPr>
          <p:cNvSpPr txBox="1"/>
          <p:nvPr/>
        </p:nvSpPr>
        <p:spPr>
          <a:xfrm>
            <a:off x="8584663" y="570361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/>
              </a:rPr>
              <a:t>Snow Fall Ratio</a:t>
            </a:r>
          </a:p>
        </p:txBody>
      </p:sp>
      <p:pic>
        <p:nvPicPr>
          <p:cNvPr id="6" name="Picture 6" descr="A close up of a flower&#10;&#10;Description generated with very high confidence">
            <a:extLst>
              <a:ext uri="{FF2B5EF4-FFF2-40B4-BE49-F238E27FC236}">
                <a16:creationId xmlns:a16="http://schemas.microsoft.com/office/drawing/2014/main" id="{1E87C4C3-073F-4EA1-82F3-4ED60E64863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24" t="4473" r="23975" b="4153"/>
          <a:stretch/>
        </p:blipFill>
        <p:spPr>
          <a:xfrm>
            <a:off x="3445178" y="1460251"/>
            <a:ext cx="4247811" cy="5024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9231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03DD7-89F4-4063-9BBB-9B02A55C4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Climate of Norway</a:t>
            </a:r>
          </a:p>
        </p:txBody>
      </p:sp>
      <p:pic>
        <p:nvPicPr>
          <p:cNvPr id="3" name="Picture 3" descr="A close up of a map&#10;&#10;Description generated with high confidence">
            <a:extLst>
              <a:ext uri="{FF2B5EF4-FFF2-40B4-BE49-F238E27FC236}">
                <a16:creationId xmlns:a16="http://schemas.microsoft.com/office/drawing/2014/main" id="{6AE902A7-8529-4BD8-AA6B-F598F49C33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675" y="1909427"/>
            <a:ext cx="10525125" cy="4183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5806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CEB4BDC5-AC68-465B-9D97-88E2B67B46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825415"/>
            <a:ext cx="10905066" cy="5207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7524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close up of a map&#10;&#10;Description generated with high confidence">
            <a:extLst>
              <a:ext uri="{FF2B5EF4-FFF2-40B4-BE49-F238E27FC236}">
                <a16:creationId xmlns:a16="http://schemas.microsoft.com/office/drawing/2014/main" id="{899B61BF-477E-4279-B572-59756D5F03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3290" y="643466"/>
            <a:ext cx="4415069" cy="5571066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7" descr="A close up of a map&#10;&#10;Description generated with high confidence">
            <a:extLst>
              <a:ext uri="{FF2B5EF4-FFF2-40B4-BE49-F238E27FC236}">
                <a16:creationId xmlns:a16="http://schemas.microsoft.com/office/drawing/2014/main" id="{D9F190A5-8B7E-4732-97CF-C3D41F21A6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3640" y="643467"/>
            <a:ext cx="4415069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8099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1910 Census Data Analysis with Hadoop</vt:lpstr>
      <vt:lpstr>PowerPoint Presentation</vt:lpstr>
      <vt:lpstr>Workflow</vt:lpstr>
      <vt:lpstr>Dataset</vt:lpstr>
      <vt:lpstr>Visualization</vt:lpstr>
      <vt:lpstr>PowerPoint Presentation</vt:lpstr>
      <vt:lpstr>Climate of Norway</vt:lpstr>
      <vt:lpstr>PowerPoint Presentation</vt:lpstr>
      <vt:lpstr>PowerPoint Presentation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481</cp:revision>
  <dcterms:created xsi:type="dcterms:W3CDTF">2020-04-05T13:22:09Z</dcterms:created>
  <dcterms:modified xsi:type="dcterms:W3CDTF">2020-04-19T20:19:35Z</dcterms:modified>
</cp:coreProperties>
</file>

<file path=docProps/thumbnail.jpeg>
</file>